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62" r:id="rId6"/>
    <p:sldId id="258" r:id="rId7"/>
    <p:sldId id="260" r:id="rId8"/>
    <p:sldId id="259" r:id="rId9"/>
    <p:sldId id="261" r:id="rId10"/>
    <p:sldId id="264" r:id="rId11"/>
    <p:sldId id="263" r:id="rId12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riley" initials="d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7979"/>
    <a:srgbClr val="CC00CC"/>
    <a:srgbClr val="003300"/>
    <a:srgbClr val="339933"/>
    <a:srgbClr val="B3AA7E"/>
    <a:srgbClr val="00A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8" autoAdjust="0"/>
    <p:restoredTop sz="86433" autoAdjust="0"/>
  </p:normalViewPr>
  <p:slideViewPr>
    <p:cSldViewPr>
      <p:cViewPr>
        <p:scale>
          <a:sx n="80" d="100"/>
          <a:sy n="80" d="100"/>
        </p:scale>
        <p:origin x="-594" y="-720"/>
      </p:cViewPr>
      <p:guideLst>
        <p:guide orient="horz" pos="164"/>
        <p:guide pos="567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180" y="-96"/>
      </p:cViewPr>
      <p:guideLst>
        <p:guide orient="horz" pos="3133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B05741-899B-4F17-89C9-D4273C12F275}" type="doc">
      <dgm:prSet loTypeId="urn:microsoft.com/office/officeart/2005/8/layout/radial6" loCatId="relationship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07506C4A-F592-4956-B524-BB0CC479CDAD}">
      <dgm:prSet phldrT="[Text]"/>
      <dgm:spPr/>
      <dgm:t>
        <a:bodyPr/>
        <a:lstStyle/>
        <a:p>
          <a:r>
            <a:rPr lang="en-GB" dirty="0" smtClean="0"/>
            <a:t>Operating Model</a:t>
          </a:r>
          <a:endParaRPr lang="en-GB" dirty="0"/>
        </a:p>
      </dgm:t>
    </dgm:pt>
    <dgm:pt modelId="{BBBC40CA-89F9-4F1A-B07E-5C85482E0D23}" type="parTrans" cxnId="{0F4FE8A9-F57E-4861-8412-BF0F013993A7}">
      <dgm:prSet/>
      <dgm:spPr/>
      <dgm:t>
        <a:bodyPr/>
        <a:lstStyle/>
        <a:p>
          <a:endParaRPr lang="en-GB"/>
        </a:p>
      </dgm:t>
    </dgm:pt>
    <dgm:pt modelId="{B0063824-8840-447A-9286-7F3A0B01617C}" type="sibTrans" cxnId="{0F4FE8A9-F57E-4861-8412-BF0F013993A7}">
      <dgm:prSet/>
      <dgm:spPr/>
      <dgm:t>
        <a:bodyPr/>
        <a:lstStyle/>
        <a:p>
          <a:endParaRPr lang="en-GB"/>
        </a:p>
      </dgm:t>
    </dgm:pt>
    <dgm:pt modelId="{FC1AC177-C0F0-4D88-8A58-66C2272758F4}">
      <dgm:prSet phldrT="[Text]" custT="1"/>
      <dgm:spPr/>
      <dgm:t>
        <a:bodyPr/>
        <a:lstStyle/>
        <a:p>
          <a:r>
            <a:rPr lang="en-GB" sz="1000" dirty="0" smtClean="0"/>
            <a:t>Overview</a:t>
          </a:r>
          <a:endParaRPr lang="en-GB" sz="1000" dirty="0"/>
        </a:p>
      </dgm:t>
    </dgm:pt>
    <dgm:pt modelId="{42970FF4-EF7F-4505-A003-87890E29591A}" type="parTrans" cxnId="{89B3E113-987A-4FDF-A03A-EF062EDA22CF}">
      <dgm:prSet/>
      <dgm:spPr/>
      <dgm:t>
        <a:bodyPr/>
        <a:lstStyle/>
        <a:p>
          <a:endParaRPr lang="en-GB"/>
        </a:p>
      </dgm:t>
    </dgm:pt>
    <dgm:pt modelId="{8D4D97EE-01EC-489E-ABF1-8F0E0EC96AA3}" type="sibTrans" cxnId="{89B3E113-987A-4FDF-A03A-EF062EDA22CF}">
      <dgm:prSet/>
      <dgm:spPr/>
      <dgm:t>
        <a:bodyPr/>
        <a:lstStyle/>
        <a:p>
          <a:endParaRPr lang="en-GB"/>
        </a:p>
      </dgm:t>
    </dgm:pt>
    <dgm:pt modelId="{24649E2C-BC99-42F2-A145-1B66F6045512}">
      <dgm:prSet phldrT="[Text]" custT="1"/>
      <dgm:spPr/>
      <dgm:t>
        <a:bodyPr lIns="0" rIns="0"/>
        <a:lstStyle/>
        <a:p>
          <a:r>
            <a:rPr lang="en-GB" sz="1000" dirty="0" smtClean="0"/>
            <a:t>Process</a:t>
          </a:r>
          <a:endParaRPr lang="en-GB" sz="1000" dirty="0"/>
        </a:p>
      </dgm:t>
    </dgm:pt>
    <dgm:pt modelId="{C570F845-83C2-4AA1-B69A-3688227FF0DB}" type="parTrans" cxnId="{06C085C4-C388-4584-9CDF-EE6DBC9BDFEB}">
      <dgm:prSet/>
      <dgm:spPr/>
      <dgm:t>
        <a:bodyPr/>
        <a:lstStyle/>
        <a:p>
          <a:endParaRPr lang="en-GB"/>
        </a:p>
      </dgm:t>
    </dgm:pt>
    <dgm:pt modelId="{C9767A43-E013-4736-BB61-88DCE7495094}" type="sibTrans" cxnId="{06C085C4-C388-4584-9CDF-EE6DBC9BDFEB}">
      <dgm:prSet/>
      <dgm:spPr/>
      <dgm:t>
        <a:bodyPr/>
        <a:lstStyle/>
        <a:p>
          <a:endParaRPr lang="en-GB"/>
        </a:p>
      </dgm:t>
    </dgm:pt>
    <dgm:pt modelId="{7EAFE2C2-C79F-4665-A19C-A76CC1475D19}">
      <dgm:prSet phldrT="[Text]" custT="1"/>
      <dgm:spPr/>
      <dgm:t>
        <a:bodyPr lIns="0" rIns="0"/>
        <a:lstStyle/>
        <a:p>
          <a:r>
            <a:rPr lang="en-GB" sz="1000" dirty="0" smtClean="0"/>
            <a:t>Organisation</a:t>
          </a:r>
          <a:endParaRPr lang="en-GB" sz="1000" dirty="0"/>
        </a:p>
      </dgm:t>
    </dgm:pt>
    <dgm:pt modelId="{C617B6A2-862E-4DF9-808C-4D1A8E10A119}" type="parTrans" cxnId="{41D07DC8-2D69-45FD-8A52-CDDCE58117F0}">
      <dgm:prSet/>
      <dgm:spPr/>
      <dgm:t>
        <a:bodyPr/>
        <a:lstStyle/>
        <a:p>
          <a:endParaRPr lang="en-GB"/>
        </a:p>
      </dgm:t>
    </dgm:pt>
    <dgm:pt modelId="{3F95DCE1-4429-4303-9B34-74293388E7B2}" type="sibTrans" cxnId="{41D07DC8-2D69-45FD-8A52-CDDCE58117F0}">
      <dgm:prSet/>
      <dgm:spPr/>
      <dgm:t>
        <a:bodyPr/>
        <a:lstStyle/>
        <a:p>
          <a:endParaRPr lang="en-GB"/>
        </a:p>
      </dgm:t>
    </dgm:pt>
    <dgm:pt modelId="{C29FF35D-0AE1-4149-8900-45DFC0124D55}">
      <dgm:prSet phldrT="[Text]" custT="1"/>
      <dgm:spPr/>
      <dgm:t>
        <a:bodyPr/>
        <a:lstStyle/>
        <a:p>
          <a:r>
            <a:rPr lang="en-GB" sz="1000" dirty="0" smtClean="0"/>
            <a:t>People</a:t>
          </a:r>
          <a:endParaRPr lang="en-GB" sz="1000" dirty="0"/>
        </a:p>
      </dgm:t>
    </dgm:pt>
    <dgm:pt modelId="{5FD6B640-439F-486D-9672-155B345EFE39}" type="parTrans" cxnId="{DD9804DF-842D-44D6-B879-014FD39D508F}">
      <dgm:prSet/>
      <dgm:spPr/>
      <dgm:t>
        <a:bodyPr/>
        <a:lstStyle/>
        <a:p>
          <a:endParaRPr lang="en-GB"/>
        </a:p>
      </dgm:t>
    </dgm:pt>
    <dgm:pt modelId="{E77896E5-59A8-4ED8-88FF-A006BC1AF480}" type="sibTrans" cxnId="{DD9804DF-842D-44D6-B879-014FD39D508F}">
      <dgm:prSet/>
      <dgm:spPr/>
      <dgm:t>
        <a:bodyPr/>
        <a:lstStyle/>
        <a:p>
          <a:endParaRPr lang="en-GB"/>
        </a:p>
      </dgm:t>
    </dgm:pt>
    <dgm:pt modelId="{B24C3395-5249-4CFB-9577-FC3A4C22B738}">
      <dgm:prSet phldrT="[Text]" custT="1"/>
      <dgm:spPr/>
      <dgm:t>
        <a:bodyPr/>
        <a:lstStyle/>
        <a:p>
          <a:r>
            <a:rPr lang="en-GB" sz="1000" dirty="0" smtClean="0"/>
            <a:t>Technology</a:t>
          </a:r>
          <a:endParaRPr lang="en-GB" sz="1000" dirty="0"/>
        </a:p>
      </dgm:t>
    </dgm:pt>
    <dgm:pt modelId="{87781548-31C5-42C1-9B0F-E92362F388B5}" type="parTrans" cxnId="{5E3115B1-06FB-4BB9-A4F2-04267215185F}">
      <dgm:prSet/>
      <dgm:spPr/>
      <dgm:t>
        <a:bodyPr/>
        <a:lstStyle/>
        <a:p>
          <a:endParaRPr lang="en-GB"/>
        </a:p>
      </dgm:t>
    </dgm:pt>
    <dgm:pt modelId="{0CA7ECCB-B265-4986-81E9-0FC9D89DA19D}" type="sibTrans" cxnId="{5E3115B1-06FB-4BB9-A4F2-04267215185F}">
      <dgm:prSet/>
      <dgm:spPr/>
      <dgm:t>
        <a:bodyPr/>
        <a:lstStyle/>
        <a:p>
          <a:endParaRPr lang="en-GB"/>
        </a:p>
      </dgm:t>
    </dgm:pt>
    <dgm:pt modelId="{8914C14C-3AAE-4725-B3E9-05EEDE8E0439}">
      <dgm:prSet phldrT="[Text]" custT="1"/>
      <dgm:spPr/>
      <dgm:t>
        <a:bodyPr/>
        <a:lstStyle/>
        <a:p>
          <a:r>
            <a:rPr lang="en-GB" sz="1000" dirty="0" smtClean="0"/>
            <a:t>Information</a:t>
          </a:r>
          <a:endParaRPr lang="en-GB" sz="1000" dirty="0"/>
        </a:p>
      </dgm:t>
    </dgm:pt>
    <dgm:pt modelId="{F0113938-1BED-4391-9A4D-C6E87956AB99}" type="parTrans" cxnId="{F40A5196-BE4C-4A11-BC20-90DF582C5C8A}">
      <dgm:prSet/>
      <dgm:spPr/>
      <dgm:t>
        <a:bodyPr/>
        <a:lstStyle/>
        <a:p>
          <a:endParaRPr lang="en-GB"/>
        </a:p>
      </dgm:t>
    </dgm:pt>
    <dgm:pt modelId="{160897F5-474F-44EB-89A6-DB35D9209A70}" type="sibTrans" cxnId="{F40A5196-BE4C-4A11-BC20-90DF582C5C8A}">
      <dgm:prSet/>
      <dgm:spPr/>
      <dgm:t>
        <a:bodyPr/>
        <a:lstStyle/>
        <a:p>
          <a:endParaRPr lang="en-GB"/>
        </a:p>
      </dgm:t>
    </dgm:pt>
    <dgm:pt modelId="{79B4B59F-8D94-4D11-A65D-F8B0B2E76090}">
      <dgm:prSet custT="1"/>
      <dgm:spPr/>
      <dgm:t>
        <a:bodyPr/>
        <a:lstStyle/>
        <a:p>
          <a:r>
            <a:rPr lang="en-GB" sz="1000" dirty="0" smtClean="0"/>
            <a:t>Legal &amp; Regulatory</a:t>
          </a:r>
          <a:endParaRPr lang="en-GB" sz="1000" dirty="0"/>
        </a:p>
      </dgm:t>
    </dgm:pt>
    <dgm:pt modelId="{BA034539-DA78-44C4-833C-EF4C483284E7}" type="parTrans" cxnId="{FB34F74D-9978-4779-903D-167B619CBDCD}">
      <dgm:prSet/>
      <dgm:spPr/>
      <dgm:t>
        <a:bodyPr/>
        <a:lstStyle/>
        <a:p>
          <a:endParaRPr lang="en-GB"/>
        </a:p>
      </dgm:t>
    </dgm:pt>
    <dgm:pt modelId="{2182B795-6452-4888-802E-5E4A2E690EB3}" type="sibTrans" cxnId="{FB34F74D-9978-4779-903D-167B619CBDCD}">
      <dgm:prSet/>
      <dgm:spPr/>
      <dgm:t>
        <a:bodyPr/>
        <a:lstStyle/>
        <a:p>
          <a:endParaRPr lang="en-GB"/>
        </a:p>
      </dgm:t>
    </dgm:pt>
    <dgm:pt modelId="{5AC86991-1FAE-46DA-9C71-8BCE24A61555}">
      <dgm:prSet custT="1"/>
      <dgm:spPr/>
      <dgm:t>
        <a:bodyPr/>
        <a:lstStyle/>
        <a:p>
          <a:r>
            <a:rPr lang="en-GB" sz="1000" dirty="0" smtClean="0"/>
            <a:t>Finance</a:t>
          </a:r>
          <a:endParaRPr lang="en-GB" sz="1000" dirty="0"/>
        </a:p>
      </dgm:t>
    </dgm:pt>
    <dgm:pt modelId="{E75A413C-986E-44FF-9919-99901CB1A677}" type="parTrans" cxnId="{81A4D1E6-99B7-4526-870B-AEC0E1FB6669}">
      <dgm:prSet/>
      <dgm:spPr/>
      <dgm:t>
        <a:bodyPr/>
        <a:lstStyle/>
        <a:p>
          <a:endParaRPr lang="en-GB"/>
        </a:p>
      </dgm:t>
    </dgm:pt>
    <dgm:pt modelId="{D3D1EBF9-6CB5-4241-8FCB-55BA0F8AD67F}" type="sibTrans" cxnId="{81A4D1E6-99B7-4526-870B-AEC0E1FB6669}">
      <dgm:prSet/>
      <dgm:spPr/>
      <dgm:t>
        <a:bodyPr/>
        <a:lstStyle/>
        <a:p>
          <a:endParaRPr lang="en-GB"/>
        </a:p>
      </dgm:t>
    </dgm:pt>
    <dgm:pt modelId="{BDFBB84A-9543-4092-8332-8D963B1932A6}" type="pres">
      <dgm:prSet presAssocID="{BAB05741-899B-4F17-89C9-D4273C12F27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B96EB4F-7EBD-4730-8D09-797DA0AD95E6}" type="pres">
      <dgm:prSet presAssocID="{07506C4A-F592-4956-B524-BB0CC479CDAD}" presName="centerShape" presStyleLbl="node0" presStyleIdx="0" presStyleCnt="1"/>
      <dgm:spPr/>
      <dgm:t>
        <a:bodyPr/>
        <a:lstStyle/>
        <a:p>
          <a:endParaRPr lang="en-GB"/>
        </a:p>
      </dgm:t>
    </dgm:pt>
    <dgm:pt modelId="{11D8FB0E-A5EC-47A5-886C-8F9E0B11C5C3}" type="pres">
      <dgm:prSet presAssocID="{FC1AC177-C0F0-4D88-8A58-66C2272758F4}" presName="node" presStyleLbl="node1" presStyleIdx="0" presStyleCnt="8" custScaleX="121204" custScaleY="8776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62C765E-0FF0-4994-81CC-128E73D3A444}" type="pres">
      <dgm:prSet presAssocID="{FC1AC177-C0F0-4D88-8A58-66C2272758F4}" presName="dummy" presStyleCnt="0"/>
      <dgm:spPr/>
      <dgm:t>
        <a:bodyPr/>
        <a:lstStyle/>
        <a:p>
          <a:endParaRPr lang="en-GB"/>
        </a:p>
      </dgm:t>
    </dgm:pt>
    <dgm:pt modelId="{47F724A1-4396-4D5D-B0C0-E7DE35C73997}" type="pres">
      <dgm:prSet presAssocID="{8D4D97EE-01EC-489E-ABF1-8F0E0EC96AA3}" presName="sibTrans" presStyleLbl="sibTrans2D1" presStyleIdx="0" presStyleCnt="8"/>
      <dgm:spPr/>
      <dgm:t>
        <a:bodyPr/>
        <a:lstStyle/>
        <a:p>
          <a:endParaRPr lang="en-GB"/>
        </a:p>
      </dgm:t>
    </dgm:pt>
    <dgm:pt modelId="{A63389C0-CD69-4A06-8C14-D548D8541E15}" type="pres">
      <dgm:prSet presAssocID="{79B4B59F-8D94-4D11-A65D-F8B0B2E76090}" presName="node" presStyleLbl="node1" presStyleIdx="1" presStyleCnt="8" custScaleX="121204" custScaleY="8776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C56A493-DD10-4202-94C5-B8D7FE4602C3}" type="pres">
      <dgm:prSet presAssocID="{79B4B59F-8D94-4D11-A65D-F8B0B2E76090}" presName="dummy" presStyleCnt="0"/>
      <dgm:spPr/>
      <dgm:t>
        <a:bodyPr/>
        <a:lstStyle/>
        <a:p>
          <a:endParaRPr lang="en-GB"/>
        </a:p>
      </dgm:t>
    </dgm:pt>
    <dgm:pt modelId="{0E9955E3-BC2C-441F-A845-C8B52EC2B465}" type="pres">
      <dgm:prSet presAssocID="{2182B795-6452-4888-802E-5E4A2E690EB3}" presName="sibTrans" presStyleLbl="sibTrans2D1" presStyleIdx="1" presStyleCnt="8"/>
      <dgm:spPr/>
      <dgm:t>
        <a:bodyPr/>
        <a:lstStyle/>
        <a:p>
          <a:endParaRPr lang="en-GB"/>
        </a:p>
      </dgm:t>
    </dgm:pt>
    <dgm:pt modelId="{8EE8F3CB-F656-4377-A836-4C8A4A5530E2}" type="pres">
      <dgm:prSet presAssocID="{5AC86991-1FAE-46DA-9C71-8BCE24A61555}" presName="node" presStyleLbl="node1" presStyleIdx="2" presStyleCnt="8" custScaleX="121204" custScaleY="8776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30E17D-707B-409C-94B1-B6CCA343E2B3}" type="pres">
      <dgm:prSet presAssocID="{5AC86991-1FAE-46DA-9C71-8BCE24A61555}" presName="dummy" presStyleCnt="0"/>
      <dgm:spPr/>
      <dgm:t>
        <a:bodyPr/>
        <a:lstStyle/>
        <a:p>
          <a:endParaRPr lang="en-GB"/>
        </a:p>
      </dgm:t>
    </dgm:pt>
    <dgm:pt modelId="{C6FEAC2B-ED7D-442F-99EA-859FB29CAA64}" type="pres">
      <dgm:prSet presAssocID="{D3D1EBF9-6CB5-4241-8FCB-55BA0F8AD67F}" presName="sibTrans" presStyleLbl="sibTrans2D1" presStyleIdx="2" presStyleCnt="8"/>
      <dgm:spPr/>
      <dgm:t>
        <a:bodyPr/>
        <a:lstStyle/>
        <a:p>
          <a:endParaRPr lang="en-GB"/>
        </a:p>
      </dgm:t>
    </dgm:pt>
    <dgm:pt modelId="{EB4C508A-7A8E-4A04-BAF7-B3F9E384BBD6}" type="pres">
      <dgm:prSet presAssocID="{24649E2C-BC99-42F2-A145-1B66F6045512}" presName="node" presStyleLbl="node1" presStyleIdx="3" presStyleCnt="8" custScaleX="121204" custScaleY="8776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7874B1F-D2F3-45BA-B04F-3AFE335A2AE1}" type="pres">
      <dgm:prSet presAssocID="{24649E2C-BC99-42F2-A145-1B66F6045512}" presName="dummy" presStyleCnt="0"/>
      <dgm:spPr/>
      <dgm:t>
        <a:bodyPr/>
        <a:lstStyle/>
        <a:p>
          <a:endParaRPr lang="en-GB"/>
        </a:p>
      </dgm:t>
    </dgm:pt>
    <dgm:pt modelId="{8CABB5FB-61A8-4840-BF78-7B2212B05F1D}" type="pres">
      <dgm:prSet presAssocID="{C9767A43-E013-4736-BB61-88DCE7495094}" presName="sibTrans" presStyleLbl="sibTrans2D1" presStyleIdx="3" presStyleCnt="8"/>
      <dgm:spPr/>
      <dgm:t>
        <a:bodyPr/>
        <a:lstStyle/>
        <a:p>
          <a:endParaRPr lang="en-GB"/>
        </a:p>
      </dgm:t>
    </dgm:pt>
    <dgm:pt modelId="{C85CA9C9-6955-480F-A6A3-D71C39AF3892}" type="pres">
      <dgm:prSet presAssocID="{7EAFE2C2-C79F-4665-A19C-A76CC1475D19}" presName="node" presStyleLbl="node1" presStyleIdx="4" presStyleCnt="8" custScaleX="121204" custScaleY="8776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6F5C1E8-F3F8-48B2-B4AD-9F47F6A91A15}" type="pres">
      <dgm:prSet presAssocID="{7EAFE2C2-C79F-4665-A19C-A76CC1475D19}" presName="dummy" presStyleCnt="0"/>
      <dgm:spPr/>
      <dgm:t>
        <a:bodyPr/>
        <a:lstStyle/>
        <a:p>
          <a:endParaRPr lang="en-GB"/>
        </a:p>
      </dgm:t>
    </dgm:pt>
    <dgm:pt modelId="{930FA1C2-B524-49A6-AD73-3BFB9B0FC7A1}" type="pres">
      <dgm:prSet presAssocID="{3F95DCE1-4429-4303-9B34-74293388E7B2}" presName="sibTrans" presStyleLbl="sibTrans2D1" presStyleIdx="4" presStyleCnt="8"/>
      <dgm:spPr/>
      <dgm:t>
        <a:bodyPr/>
        <a:lstStyle/>
        <a:p>
          <a:endParaRPr lang="en-GB"/>
        </a:p>
      </dgm:t>
    </dgm:pt>
    <dgm:pt modelId="{281E0976-1664-4E6F-BECD-40401678A30E}" type="pres">
      <dgm:prSet presAssocID="{C29FF35D-0AE1-4149-8900-45DFC0124D55}" presName="node" presStyleLbl="node1" presStyleIdx="5" presStyleCnt="8" custScaleX="121204" custScaleY="8776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19D07E7-07AA-441F-A953-EE48D7E68AB8}" type="pres">
      <dgm:prSet presAssocID="{C29FF35D-0AE1-4149-8900-45DFC0124D55}" presName="dummy" presStyleCnt="0"/>
      <dgm:spPr/>
      <dgm:t>
        <a:bodyPr/>
        <a:lstStyle/>
        <a:p>
          <a:endParaRPr lang="en-GB"/>
        </a:p>
      </dgm:t>
    </dgm:pt>
    <dgm:pt modelId="{11D0A2F3-C00B-4F94-B6FB-1C044043FDF8}" type="pres">
      <dgm:prSet presAssocID="{E77896E5-59A8-4ED8-88FF-A006BC1AF480}" presName="sibTrans" presStyleLbl="sibTrans2D1" presStyleIdx="5" presStyleCnt="8"/>
      <dgm:spPr/>
      <dgm:t>
        <a:bodyPr/>
        <a:lstStyle/>
        <a:p>
          <a:endParaRPr lang="en-GB"/>
        </a:p>
      </dgm:t>
    </dgm:pt>
    <dgm:pt modelId="{C001F824-99B7-4504-AB2F-E3EF24FBCFCC}" type="pres">
      <dgm:prSet presAssocID="{B24C3395-5249-4CFB-9577-FC3A4C22B738}" presName="node" presStyleLbl="node1" presStyleIdx="6" presStyleCnt="8" custScaleX="121204" custScaleY="8776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AE20E8-9D89-40AF-85EB-4775CC048BC2}" type="pres">
      <dgm:prSet presAssocID="{B24C3395-5249-4CFB-9577-FC3A4C22B738}" presName="dummy" presStyleCnt="0"/>
      <dgm:spPr/>
      <dgm:t>
        <a:bodyPr/>
        <a:lstStyle/>
        <a:p>
          <a:endParaRPr lang="en-GB"/>
        </a:p>
      </dgm:t>
    </dgm:pt>
    <dgm:pt modelId="{518633AE-DAB8-4BDF-AC33-8A85DBE01CCA}" type="pres">
      <dgm:prSet presAssocID="{0CA7ECCB-B265-4986-81E9-0FC9D89DA19D}" presName="sibTrans" presStyleLbl="sibTrans2D1" presStyleIdx="6" presStyleCnt="8"/>
      <dgm:spPr/>
      <dgm:t>
        <a:bodyPr/>
        <a:lstStyle/>
        <a:p>
          <a:endParaRPr lang="en-GB"/>
        </a:p>
      </dgm:t>
    </dgm:pt>
    <dgm:pt modelId="{6171E72A-0999-4EED-845E-8FD8D146735A}" type="pres">
      <dgm:prSet presAssocID="{8914C14C-3AAE-4725-B3E9-05EEDE8E0439}" presName="node" presStyleLbl="node1" presStyleIdx="7" presStyleCnt="8" custScaleX="121204" custScaleY="8776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06D88D-D830-48A9-A60E-3FFA4748F370}" type="pres">
      <dgm:prSet presAssocID="{8914C14C-3AAE-4725-B3E9-05EEDE8E0439}" presName="dummy" presStyleCnt="0"/>
      <dgm:spPr/>
      <dgm:t>
        <a:bodyPr/>
        <a:lstStyle/>
        <a:p>
          <a:endParaRPr lang="en-GB"/>
        </a:p>
      </dgm:t>
    </dgm:pt>
    <dgm:pt modelId="{2C0E05D9-C6FF-480B-956A-FA962EAD2DB4}" type="pres">
      <dgm:prSet presAssocID="{160897F5-474F-44EB-89A6-DB35D9209A70}" presName="sibTrans" presStyleLbl="sibTrans2D1" presStyleIdx="7" presStyleCnt="8"/>
      <dgm:spPr/>
      <dgm:t>
        <a:bodyPr/>
        <a:lstStyle/>
        <a:p>
          <a:endParaRPr lang="en-GB"/>
        </a:p>
      </dgm:t>
    </dgm:pt>
  </dgm:ptLst>
  <dgm:cxnLst>
    <dgm:cxn modelId="{D3A89297-18F8-46D7-98F8-ABE389E8C9B0}" type="presOf" srcId="{2182B795-6452-4888-802E-5E4A2E690EB3}" destId="{0E9955E3-BC2C-441F-A845-C8B52EC2B465}" srcOrd="0" destOrd="0" presId="urn:microsoft.com/office/officeart/2005/8/layout/radial6"/>
    <dgm:cxn modelId="{89B3E113-987A-4FDF-A03A-EF062EDA22CF}" srcId="{07506C4A-F592-4956-B524-BB0CC479CDAD}" destId="{FC1AC177-C0F0-4D88-8A58-66C2272758F4}" srcOrd="0" destOrd="0" parTransId="{42970FF4-EF7F-4505-A003-87890E29591A}" sibTransId="{8D4D97EE-01EC-489E-ABF1-8F0E0EC96AA3}"/>
    <dgm:cxn modelId="{5E3115B1-06FB-4BB9-A4F2-04267215185F}" srcId="{07506C4A-F592-4956-B524-BB0CC479CDAD}" destId="{B24C3395-5249-4CFB-9577-FC3A4C22B738}" srcOrd="6" destOrd="0" parTransId="{87781548-31C5-42C1-9B0F-E92362F388B5}" sibTransId="{0CA7ECCB-B265-4986-81E9-0FC9D89DA19D}"/>
    <dgm:cxn modelId="{9A58C05C-4F9B-4FF7-A2CC-6B086B4CB0CE}" type="presOf" srcId="{7EAFE2C2-C79F-4665-A19C-A76CC1475D19}" destId="{C85CA9C9-6955-480F-A6A3-D71C39AF3892}" srcOrd="0" destOrd="0" presId="urn:microsoft.com/office/officeart/2005/8/layout/radial6"/>
    <dgm:cxn modelId="{81A4D1E6-99B7-4526-870B-AEC0E1FB6669}" srcId="{07506C4A-F592-4956-B524-BB0CC479CDAD}" destId="{5AC86991-1FAE-46DA-9C71-8BCE24A61555}" srcOrd="2" destOrd="0" parTransId="{E75A413C-986E-44FF-9919-99901CB1A677}" sibTransId="{D3D1EBF9-6CB5-4241-8FCB-55BA0F8AD67F}"/>
    <dgm:cxn modelId="{D2EEB926-976F-45B3-AC28-C230D4D1A6CA}" type="presOf" srcId="{B24C3395-5249-4CFB-9577-FC3A4C22B738}" destId="{C001F824-99B7-4504-AB2F-E3EF24FBCFCC}" srcOrd="0" destOrd="0" presId="urn:microsoft.com/office/officeart/2005/8/layout/radial6"/>
    <dgm:cxn modelId="{600E9EB2-CC96-40B8-A152-08913761707B}" type="presOf" srcId="{8D4D97EE-01EC-489E-ABF1-8F0E0EC96AA3}" destId="{47F724A1-4396-4D5D-B0C0-E7DE35C73997}" srcOrd="0" destOrd="0" presId="urn:microsoft.com/office/officeart/2005/8/layout/radial6"/>
    <dgm:cxn modelId="{548F2AE3-710D-40D8-A7EA-72EA80AFA0B3}" type="presOf" srcId="{3F95DCE1-4429-4303-9B34-74293388E7B2}" destId="{930FA1C2-B524-49A6-AD73-3BFB9B0FC7A1}" srcOrd="0" destOrd="0" presId="urn:microsoft.com/office/officeart/2005/8/layout/radial6"/>
    <dgm:cxn modelId="{06C085C4-C388-4584-9CDF-EE6DBC9BDFEB}" srcId="{07506C4A-F592-4956-B524-BB0CC479CDAD}" destId="{24649E2C-BC99-42F2-A145-1B66F6045512}" srcOrd="3" destOrd="0" parTransId="{C570F845-83C2-4AA1-B69A-3688227FF0DB}" sibTransId="{C9767A43-E013-4736-BB61-88DCE7495094}"/>
    <dgm:cxn modelId="{09E9AF99-AA8A-4269-8277-B7F7A52EDFDA}" type="presOf" srcId="{C29FF35D-0AE1-4149-8900-45DFC0124D55}" destId="{281E0976-1664-4E6F-BECD-40401678A30E}" srcOrd="0" destOrd="0" presId="urn:microsoft.com/office/officeart/2005/8/layout/radial6"/>
    <dgm:cxn modelId="{41D07DC8-2D69-45FD-8A52-CDDCE58117F0}" srcId="{07506C4A-F592-4956-B524-BB0CC479CDAD}" destId="{7EAFE2C2-C79F-4665-A19C-A76CC1475D19}" srcOrd="4" destOrd="0" parTransId="{C617B6A2-862E-4DF9-808C-4D1A8E10A119}" sibTransId="{3F95DCE1-4429-4303-9B34-74293388E7B2}"/>
    <dgm:cxn modelId="{357B14C7-4844-4941-85B8-B69C84D6E44E}" type="presOf" srcId="{FC1AC177-C0F0-4D88-8A58-66C2272758F4}" destId="{11D8FB0E-A5EC-47A5-886C-8F9E0B11C5C3}" srcOrd="0" destOrd="0" presId="urn:microsoft.com/office/officeart/2005/8/layout/radial6"/>
    <dgm:cxn modelId="{DCC6553D-B572-43C9-A13F-49CD2E60F5BE}" type="presOf" srcId="{07506C4A-F592-4956-B524-BB0CC479CDAD}" destId="{0B96EB4F-7EBD-4730-8D09-797DA0AD95E6}" srcOrd="0" destOrd="0" presId="urn:microsoft.com/office/officeart/2005/8/layout/radial6"/>
    <dgm:cxn modelId="{885D020F-514C-4CDC-85E4-3DCE4AC44CC0}" type="presOf" srcId="{E77896E5-59A8-4ED8-88FF-A006BC1AF480}" destId="{11D0A2F3-C00B-4F94-B6FB-1C044043FDF8}" srcOrd="0" destOrd="0" presId="urn:microsoft.com/office/officeart/2005/8/layout/radial6"/>
    <dgm:cxn modelId="{CE2812B7-587F-47CF-B119-C5F3DDB5D654}" type="presOf" srcId="{0CA7ECCB-B265-4986-81E9-0FC9D89DA19D}" destId="{518633AE-DAB8-4BDF-AC33-8A85DBE01CCA}" srcOrd="0" destOrd="0" presId="urn:microsoft.com/office/officeart/2005/8/layout/radial6"/>
    <dgm:cxn modelId="{0F4FE8A9-F57E-4861-8412-BF0F013993A7}" srcId="{BAB05741-899B-4F17-89C9-D4273C12F275}" destId="{07506C4A-F592-4956-B524-BB0CC479CDAD}" srcOrd="0" destOrd="0" parTransId="{BBBC40CA-89F9-4F1A-B07E-5C85482E0D23}" sibTransId="{B0063824-8840-447A-9286-7F3A0B01617C}"/>
    <dgm:cxn modelId="{DD9804DF-842D-44D6-B879-014FD39D508F}" srcId="{07506C4A-F592-4956-B524-BB0CC479CDAD}" destId="{C29FF35D-0AE1-4149-8900-45DFC0124D55}" srcOrd="5" destOrd="0" parTransId="{5FD6B640-439F-486D-9672-155B345EFE39}" sibTransId="{E77896E5-59A8-4ED8-88FF-A006BC1AF480}"/>
    <dgm:cxn modelId="{A5682427-D695-4478-BC55-2ED8C1B4A87A}" type="presOf" srcId="{160897F5-474F-44EB-89A6-DB35D9209A70}" destId="{2C0E05D9-C6FF-480B-956A-FA962EAD2DB4}" srcOrd="0" destOrd="0" presId="urn:microsoft.com/office/officeart/2005/8/layout/radial6"/>
    <dgm:cxn modelId="{087D2139-2275-43D6-AB35-674F4DBB8898}" type="presOf" srcId="{BAB05741-899B-4F17-89C9-D4273C12F275}" destId="{BDFBB84A-9543-4092-8332-8D963B1932A6}" srcOrd="0" destOrd="0" presId="urn:microsoft.com/office/officeart/2005/8/layout/radial6"/>
    <dgm:cxn modelId="{6346010F-484A-4BFC-9FC4-D4C98851E6F7}" type="presOf" srcId="{79B4B59F-8D94-4D11-A65D-F8B0B2E76090}" destId="{A63389C0-CD69-4A06-8C14-D548D8541E15}" srcOrd="0" destOrd="0" presId="urn:microsoft.com/office/officeart/2005/8/layout/radial6"/>
    <dgm:cxn modelId="{783DDCCA-5DCE-494D-AD09-4FD6979855AF}" type="presOf" srcId="{C9767A43-E013-4736-BB61-88DCE7495094}" destId="{8CABB5FB-61A8-4840-BF78-7B2212B05F1D}" srcOrd="0" destOrd="0" presId="urn:microsoft.com/office/officeart/2005/8/layout/radial6"/>
    <dgm:cxn modelId="{9735323A-3DB1-4856-89B2-9DB23FA86D78}" type="presOf" srcId="{5AC86991-1FAE-46DA-9C71-8BCE24A61555}" destId="{8EE8F3CB-F656-4377-A836-4C8A4A5530E2}" srcOrd="0" destOrd="0" presId="urn:microsoft.com/office/officeart/2005/8/layout/radial6"/>
    <dgm:cxn modelId="{4F653C6F-360D-4C8A-BA42-E0B41669E104}" type="presOf" srcId="{24649E2C-BC99-42F2-A145-1B66F6045512}" destId="{EB4C508A-7A8E-4A04-BAF7-B3F9E384BBD6}" srcOrd="0" destOrd="0" presId="urn:microsoft.com/office/officeart/2005/8/layout/radial6"/>
    <dgm:cxn modelId="{CC8A3515-E7C7-4F62-8C30-C627F0532F20}" type="presOf" srcId="{8914C14C-3AAE-4725-B3E9-05EEDE8E0439}" destId="{6171E72A-0999-4EED-845E-8FD8D146735A}" srcOrd="0" destOrd="0" presId="urn:microsoft.com/office/officeart/2005/8/layout/radial6"/>
    <dgm:cxn modelId="{F40A5196-BE4C-4A11-BC20-90DF582C5C8A}" srcId="{07506C4A-F592-4956-B524-BB0CC479CDAD}" destId="{8914C14C-3AAE-4725-B3E9-05EEDE8E0439}" srcOrd="7" destOrd="0" parTransId="{F0113938-1BED-4391-9A4D-C6E87956AB99}" sibTransId="{160897F5-474F-44EB-89A6-DB35D9209A70}"/>
    <dgm:cxn modelId="{FB34F74D-9978-4779-903D-167B619CBDCD}" srcId="{07506C4A-F592-4956-B524-BB0CC479CDAD}" destId="{79B4B59F-8D94-4D11-A65D-F8B0B2E76090}" srcOrd="1" destOrd="0" parTransId="{BA034539-DA78-44C4-833C-EF4C483284E7}" sibTransId="{2182B795-6452-4888-802E-5E4A2E690EB3}"/>
    <dgm:cxn modelId="{DC3CC371-C015-4466-9E91-30163E1D7420}" type="presOf" srcId="{D3D1EBF9-6CB5-4241-8FCB-55BA0F8AD67F}" destId="{C6FEAC2B-ED7D-442F-99EA-859FB29CAA64}" srcOrd="0" destOrd="0" presId="urn:microsoft.com/office/officeart/2005/8/layout/radial6"/>
    <dgm:cxn modelId="{5F84F613-E908-4A66-B1DB-FD0A8501A877}" type="presParOf" srcId="{BDFBB84A-9543-4092-8332-8D963B1932A6}" destId="{0B96EB4F-7EBD-4730-8D09-797DA0AD95E6}" srcOrd="0" destOrd="0" presId="urn:microsoft.com/office/officeart/2005/8/layout/radial6"/>
    <dgm:cxn modelId="{C32B55A6-180F-4732-AA8C-4B02BEAF3EB9}" type="presParOf" srcId="{BDFBB84A-9543-4092-8332-8D963B1932A6}" destId="{11D8FB0E-A5EC-47A5-886C-8F9E0B11C5C3}" srcOrd="1" destOrd="0" presId="urn:microsoft.com/office/officeart/2005/8/layout/radial6"/>
    <dgm:cxn modelId="{B49ACD42-4850-49A0-AC72-F18BE3B18391}" type="presParOf" srcId="{BDFBB84A-9543-4092-8332-8D963B1932A6}" destId="{562C765E-0FF0-4994-81CC-128E73D3A444}" srcOrd="2" destOrd="0" presId="urn:microsoft.com/office/officeart/2005/8/layout/radial6"/>
    <dgm:cxn modelId="{EB242449-9940-4690-A86F-68FBEB26B6A9}" type="presParOf" srcId="{BDFBB84A-9543-4092-8332-8D963B1932A6}" destId="{47F724A1-4396-4D5D-B0C0-E7DE35C73997}" srcOrd="3" destOrd="0" presId="urn:microsoft.com/office/officeart/2005/8/layout/radial6"/>
    <dgm:cxn modelId="{FCC2C1F0-7F7D-48C3-B29D-990587BEBF63}" type="presParOf" srcId="{BDFBB84A-9543-4092-8332-8D963B1932A6}" destId="{A63389C0-CD69-4A06-8C14-D548D8541E15}" srcOrd="4" destOrd="0" presId="urn:microsoft.com/office/officeart/2005/8/layout/radial6"/>
    <dgm:cxn modelId="{E35D8B10-35F0-482A-BEAD-D22069733C67}" type="presParOf" srcId="{BDFBB84A-9543-4092-8332-8D963B1932A6}" destId="{1C56A493-DD10-4202-94C5-B8D7FE4602C3}" srcOrd="5" destOrd="0" presId="urn:microsoft.com/office/officeart/2005/8/layout/radial6"/>
    <dgm:cxn modelId="{41A3F101-6D54-410C-8F50-3B2C962650FB}" type="presParOf" srcId="{BDFBB84A-9543-4092-8332-8D963B1932A6}" destId="{0E9955E3-BC2C-441F-A845-C8B52EC2B465}" srcOrd="6" destOrd="0" presId="urn:microsoft.com/office/officeart/2005/8/layout/radial6"/>
    <dgm:cxn modelId="{7688CC89-521F-4751-B2A8-6D62E052ABB4}" type="presParOf" srcId="{BDFBB84A-9543-4092-8332-8D963B1932A6}" destId="{8EE8F3CB-F656-4377-A836-4C8A4A5530E2}" srcOrd="7" destOrd="0" presId="urn:microsoft.com/office/officeart/2005/8/layout/radial6"/>
    <dgm:cxn modelId="{57E34614-5DF2-4439-8B32-95B98C9D9A0D}" type="presParOf" srcId="{BDFBB84A-9543-4092-8332-8D963B1932A6}" destId="{2B30E17D-707B-409C-94B1-B6CCA343E2B3}" srcOrd="8" destOrd="0" presId="urn:microsoft.com/office/officeart/2005/8/layout/radial6"/>
    <dgm:cxn modelId="{999DCFAC-733E-40EC-87D0-F19324A71794}" type="presParOf" srcId="{BDFBB84A-9543-4092-8332-8D963B1932A6}" destId="{C6FEAC2B-ED7D-442F-99EA-859FB29CAA64}" srcOrd="9" destOrd="0" presId="urn:microsoft.com/office/officeart/2005/8/layout/radial6"/>
    <dgm:cxn modelId="{2876BF15-B02E-458A-9614-13763788F812}" type="presParOf" srcId="{BDFBB84A-9543-4092-8332-8D963B1932A6}" destId="{EB4C508A-7A8E-4A04-BAF7-B3F9E384BBD6}" srcOrd="10" destOrd="0" presId="urn:microsoft.com/office/officeart/2005/8/layout/radial6"/>
    <dgm:cxn modelId="{CA6F6678-2A4A-43D2-9A78-E52D0CF20C84}" type="presParOf" srcId="{BDFBB84A-9543-4092-8332-8D963B1932A6}" destId="{F7874B1F-D2F3-45BA-B04F-3AFE335A2AE1}" srcOrd="11" destOrd="0" presId="urn:microsoft.com/office/officeart/2005/8/layout/radial6"/>
    <dgm:cxn modelId="{8C7A70EB-C0F6-4710-97BB-5E388999973B}" type="presParOf" srcId="{BDFBB84A-9543-4092-8332-8D963B1932A6}" destId="{8CABB5FB-61A8-4840-BF78-7B2212B05F1D}" srcOrd="12" destOrd="0" presId="urn:microsoft.com/office/officeart/2005/8/layout/radial6"/>
    <dgm:cxn modelId="{4496DB4F-1EE9-4354-94FC-3A80E4C8B3C9}" type="presParOf" srcId="{BDFBB84A-9543-4092-8332-8D963B1932A6}" destId="{C85CA9C9-6955-480F-A6A3-D71C39AF3892}" srcOrd="13" destOrd="0" presId="urn:microsoft.com/office/officeart/2005/8/layout/radial6"/>
    <dgm:cxn modelId="{ADAC1A12-076D-42E2-A068-8D7B4BCE47E3}" type="presParOf" srcId="{BDFBB84A-9543-4092-8332-8D963B1932A6}" destId="{F6F5C1E8-F3F8-48B2-B4AD-9F47F6A91A15}" srcOrd="14" destOrd="0" presId="urn:microsoft.com/office/officeart/2005/8/layout/radial6"/>
    <dgm:cxn modelId="{E33C217E-4E0D-4E6A-8BAA-3DA34153CB5E}" type="presParOf" srcId="{BDFBB84A-9543-4092-8332-8D963B1932A6}" destId="{930FA1C2-B524-49A6-AD73-3BFB9B0FC7A1}" srcOrd="15" destOrd="0" presId="urn:microsoft.com/office/officeart/2005/8/layout/radial6"/>
    <dgm:cxn modelId="{79FFA075-74DF-4D68-B17D-51F5DC79CDDD}" type="presParOf" srcId="{BDFBB84A-9543-4092-8332-8D963B1932A6}" destId="{281E0976-1664-4E6F-BECD-40401678A30E}" srcOrd="16" destOrd="0" presId="urn:microsoft.com/office/officeart/2005/8/layout/radial6"/>
    <dgm:cxn modelId="{151CD6E9-2A36-4333-B0D2-139D268F21AC}" type="presParOf" srcId="{BDFBB84A-9543-4092-8332-8D963B1932A6}" destId="{319D07E7-07AA-441F-A953-EE48D7E68AB8}" srcOrd="17" destOrd="0" presId="urn:microsoft.com/office/officeart/2005/8/layout/radial6"/>
    <dgm:cxn modelId="{F70FF935-D618-45B7-9901-C0AD8911A354}" type="presParOf" srcId="{BDFBB84A-9543-4092-8332-8D963B1932A6}" destId="{11D0A2F3-C00B-4F94-B6FB-1C044043FDF8}" srcOrd="18" destOrd="0" presId="urn:microsoft.com/office/officeart/2005/8/layout/radial6"/>
    <dgm:cxn modelId="{C126992F-758D-4EBA-AA08-4510DC058CA5}" type="presParOf" srcId="{BDFBB84A-9543-4092-8332-8D963B1932A6}" destId="{C001F824-99B7-4504-AB2F-E3EF24FBCFCC}" srcOrd="19" destOrd="0" presId="urn:microsoft.com/office/officeart/2005/8/layout/radial6"/>
    <dgm:cxn modelId="{5E28B851-F4C1-4D40-9B37-7B5A54D108C9}" type="presParOf" srcId="{BDFBB84A-9543-4092-8332-8D963B1932A6}" destId="{17AE20E8-9D89-40AF-85EB-4775CC048BC2}" srcOrd="20" destOrd="0" presId="urn:microsoft.com/office/officeart/2005/8/layout/radial6"/>
    <dgm:cxn modelId="{3D36123D-EB1A-462B-8A8F-094BAD6195DA}" type="presParOf" srcId="{BDFBB84A-9543-4092-8332-8D963B1932A6}" destId="{518633AE-DAB8-4BDF-AC33-8A85DBE01CCA}" srcOrd="21" destOrd="0" presId="urn:microsoft.com/office/officeart/2005/8/layout/radial6"/>
    <dgm:cxn modelId="{291A0DAF-7AE9-4FA7-90B7-5B3330B40A19}" type="presParOf" srcId="{BDFBB84A-9543-4092-8332-8D963B1932A6}" destId="{6171E72A-0999-4EED-845E-8FD8D146735A}" srcOrd="22" destOrd="0" presId="urn:microsoft.com/office/officeart/2005/8/layout/radial6"/>
    <dgm:cxn modelId="{791FA418-6EDC-4A8F-979B-D1F2F2C37E1F}" type="presParOf" srcId="{BDFBB84A-9543-4092-8332-8D963B1932A6}" destId="{3506D88D-D830-48A9-A60E-3FFA4748F370}" srcOrd="23" destOrd="0" presId="urn:microsoft.com/office/officeart/2005/8/layout/radial6"/>
    <dgm:cxn modelId="{026D6D66-F13D-49A5-95CF-9CDECDC595DB}" type="presParOf" srcId="{BDFBB84A-9543-4092-8332-8D963B1932A6}" destId="{2C0E05D9-C6FF-480B-956A-FA962EAD2DB4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0E05D9-C6FF-480B-956A-FA962EAD2DB4}">
      <dsp:nvSpPr>
        <dsp:cNvPr id="0" name=""/>
        <dsp:cNvSpPr/>
      </dsp:nvSpPr>
      <dsp:spPr>
        <a:xfrm>
          <a:off x="2228716" y="399916"/>
          <a:ext cx="3619767" cy="3619767"/>
        </a:xfrm>
        <a:prstGeom prst="blockArc">
          <a:avLst>
            <a:gd name="adj1" fmla="val 13500000"/>
            <a:gd name="adj2" fmla="val 16200000"/>
            <a:gd name="adj3" fmla="val 3427"/>
          </a:avLst>
        </a:prstGeom>
        <a:solidFill>
          <a:schemeClr val="accent2">
            <a:shade val="90000"/>
            <a:hueOff val="0"/>
            <a:satOff val="-27650"/>
            <a:lumOff val="2966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8633AE-DAB8-4BDF-AC33-8A85DBE01CCA}">
      <dsp:nvSpPr>
        <dsp:cNvPr id="0" name=""/>
        <dsp:cNvSpPr/>
      </dsp:nvSpPr>
      <dsp:spPr>
        <a:xfrm>
          <a:off x="2228716" y="399916"/>
          <a:ext cx="3619767" cy="3619767"/>
        </a:xfrm>
        <a:prstGeom prst="blockArc">
          <a:avLst>
            <a:gd name="adj1" fmla="val 10800000"/>
            <a:gd name="adj2" fmla="val 13500000"/>
            <a:gd name="adj3" fmla="val 3427"/>
          </a:avLst>
        </a:prstGeom>
        <a:solidFill>
          <a:schemeClr val="accent2">
            <a:shade val="90000"/>
            <a:hueOff val="0"/>
            <a:satOff val="-23700"/>
            <a:lumOff val="2542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D0A2F3-C00B-4F94-B6FB-1C044043FDF8}">
      <dsp:nvSpPr>
        <dsp:cNvPr id="0" name=""/>
        <dsp:cNvSpPr/>
      </dsp:nvSpPr>
      <dsp:spPr>
        <a:xfrm>
          <a:off x="2228716" y="399916"/>
          <a:ext cx="3619767" cy="3619767"/>
        </a:xfrm>
        <a:prstGeom prst="blockArc">
          <a:avLst>
            <a:gd name="adj1" fmla="val 8100000"/>
            <a:gd name="adj2" fmla="val 10800000"/>
            <a:gd name="adj3" fmla="val 3427"/>
          </a:avLst>
        </a:prstGeom>
        <a:solidFill>
          <a:schemeClr val="accent2">
            <a:shade val="90000"/>
            <a:hueOff val="0"/>
            <a:satOff val="-19750"/>
            <a:lumOff val="2119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0FA1C2-B524-49A6-AD73-3BFB9B0FC7A1}">
      <dsp:nvSpPr>
        <dsp:cNvPr id="0" name=""/>
        <dsp:cNvSpPr/>
      </dsp:nvSpPr>
      <dsp:spPr>
        <a:xfrm>
          <a:off x="2228716" y="399916"/>
          <a:ext cx="3619767" cy="3619767"/>
        </a:xfrm>
        <a:prstGeom prst="blockArc">
          <a:avLst>
            <a:gd name="adj1" fmla="val 5400000"/>
            <a:gd name="adj2" fmla="val 8100000"/>
            <a:gd name="adj3" fmla="val 3427"/>
          </a:avLst>
        </a:prstGeom>
        <a:solidFill>
          <a:schemeClr val="accent2">
            <a:shade val="90000"/>
            <a:hueOff val="0"/>
            <a:satOff val="-15800"/>
            <a:lumOff val="169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ABB5FB-61A8-4840-BF78-7B2212B05F1D}">
      <dsp:nvSpPr>
        <dsp:cNvPr id="0" name=""/>
        <dsp:cNvSpPr/>
      </dsp:nvSpPr>
      <dsp:spPr>
        <a:xfrm>
          <a:off x="2228716" y="399916"/>
          <a:ext cx="3619767" cy="3619767"/>
        </a:xfrm>
        <a:prstGeom prst="blockArc">
          <a:avLst>
            <a:gd name="adj1" fmla="val 2700000"/>
            <a:gd name="adj2" fmla="val 5400000"/>
            <a:gd name="adj3" fmla="val 3427"/>
          </a:avLst>
        </a:prstGeom>
        <a:solidFill>
          <a:schemeClr val="accent2">
            <a:shade val="90000"/>
            <a:hueOff val="0"/>
            <a:satOff val="-11850"/>
            <a:lumOff val="127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FEAC2B-ED7D-442F-99EA-859FB29CAA64}">
      <dsp:nvSpPr>
        <dsp:cNvPr id="0" name=""/>
        <dsp:cNvSpPr/>
      </dsp:nvSpPr>
      <dsp:spPr>
        <a:xfrm>
          <a:off x="2228716" y="399916"/>
          <a:ext cx="3619767" cy="3619767"/>
        </a:xfrm>
        <a:prstGeom prst="blockArc">
          <a:avLst>
            <a:gd name="adj1" fmla="val 0"/>
            <a:gd name="adj2" fmla="val 2700000"/>
            <a:gd name="adj3" fmla="val 3427"/>
          </a:avLst>
        </a:prstGeom>
        <a:solidFill>
          <a:schemeClr val="accent2">
            <a:shade val="90000"/>
            <a:hueOff val="0"/>
            <a:satOff val="-7900"/>
            <a:lumOff val="84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9955E3-BC2C-441F-A845-C8B52EC2B465}">
      <dsp:nvSpPr>
        <dsp:cNvPr id="0" name=""/>
        <dsp:cNvSpPr/>
      </dsp:nvSpPr>
      <dsp:spPr>
        <a:xfrm>
          <a:off x="2228716" y="399916"/>
          <a:ext cx="3619767" cy="3619767"/>
        </a:xfrm>
        <a:prstGeom prst="blockArc">
          <a:avLst>
            <a:gd name="adj1" fmla="val 18900000"/>
            <a:gd name="adj2" fmla="val 0"/>
            <a:gd name="adj3" fmla="val 3427"/>
          </a:avLst>
        </a:prstGeom>
        <a:solidFill>
          <a:schemeClr val="accent2">
            <a:shade val="90000"/>
            <a:hueOff val="0"/>
            <a:satOff val="-3950"/>
            <a:lumOff val="423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F724A1-4396-4D5D-B0C0-E7DE35C73997}">
      <dsp:nvSpPr>
        <dsp:cNvPr id="0" name=""/>
        <dsp:cNvSpPr/>
      </dsp:nvSpPr>
      <dsp:spPr>
        <a:xfrm>
          <a:off x="2228716" y="399916"/>
          <a:ext cx="3619767" cy="3619767"/>
        </a:xfrm>
        <a:prstGeom prst="blockArc">
          <a:avLst>
            <a:gd name="adj1" fmla="val 16200000"/>
            <a:gd name="adj2" fmla="val 18900000"/>
            <a:gd name="adj3" fmla="val 3427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96EB4F-7EBD-4730-8D09-797DA0AD95E6}">
      <dsp:nvSpPr>
        <dsp:cNvPr id="0" name=""/>
        <dsp:cNvSpPr/>
      </dsp:nvSpPr>
      <dsp:spPr>
        <a:xfrm>
          <a:off x="3423344" y="1594544"/>
          <a:ext cx="1230510" cy="1230510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Operating Model</a:t>
          </a:r>
          <a:endParaRPr lang="en-GB" sz="1400" kern="1200" dirty="0"/>
        </a:p>
      </dsp:txBody>
      <dsp:txXfrm>
        <a:off x="3603548" y="1774748"/>
        <a:ext cx="870102" cy="870102"/>
      </dsp:txXfrm>
    </dsp:sp>
    <dsp:sp modelId="{11D8FB0E-A5EC-47A5-886C-8F9E0B11C5C3}">
      <dsp:nvSpPr>
        <dsp:cNvPr id="0" name=""/>
        <dsp:cNvSpPr/>
      </dsp:nvSpPr>
      <dsp:spPr>
        <a:xfrm>
          <a:off x="3516600" y="52927"/>
          <a:ext cx="1043999" cy="755996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Overview</a:t>
          </a:r>
          <a:endParaRPr lang="en-GB" sz="1000" kern="1200" dirty="0"/>
        </a:p>
      </dsp:txBody>
      <dsp:txXfrm>
        <a:off x="3669490" y="163640"/>
        <a:ext cx="738219" cy="534570"/>
      </dsp:txXfrm>
    </dsp:sp>
    <dsp:sp modelId="{A63389C0-CD69-4A06-8C14-D548D8541E15}">
      <dsp:nvSpPr>
        <dsp:cNvPr id="0" name=""/>
        <dsp:cNvSpPr/>
      </dsp:nvSpPr>
      <dsp:spPr>
        <a:xfrm>
          <a:off x="4774454" y="573947"/>
          <a:ext cx="1043999" cy="755996"/>
        </a:xfrm>
        <a:prstGeom prst="ellipse">
          <a:avLst/>
        </a:prstGeom>
        <a:solidFill>
          <a:schemeClr val="accent2">
            <a:shade val="80000"/>
            <a:hueOff val="0"/>
            <a:satOff val="-4003"/>
            <a:lumOff val="45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Legal &amp; Regulatory</a:t>
          </a:r>
          <a:endParaRPr lang="en-GB" sz="1000" kern="1200" dirty="0"/>
        </a:p>
      </dsp:txBody>
      <dsp:txXfrm>
        <a:off x="4927344" y="684660"/>
        <a:ext cx="738219" cy="534570"/>
      </dsp:txXfrm>
    </dsp:sp>
    <dsp:sp modelId="{8EE8F3CB-F656-4377-A836-4C8A4A5530E2}">
      <dsp:nvSpPr>
        <dsp:cNvPr id="0" name=""/>
        <dsp:cNvSpPr/>
      </dsp:nvSpPr>
      <dsp:spPr>
        <a:xfrm>
          <a:off x="5295474" y="1831801"/>
          <a:ext cx="1043999" cy="755996"/>
        </a:xfrm>
        <a:prstGeom prst="ellipse">
          <a:avLst/>
        </a:prstGeom>
        <a:solidFill>
          <a:schemeClr val="accent2">
            <a:shade val="80000"/>
            <a:hueOff val="0"/>
            <a:satOff val="-8005"/>
            <a:lumOff val="907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Finance</a:t>
          </a:r>
          <a:endParaRPr lang="en-GB" sz="1000" kern="1200" dirty="0"/>
        </a:p>
      </dsp:txBody>
      <dsp:txXfrm>
        <a:off x="5448364" y="1942514"/>
        <a:ext cx="738219" cy="534570"/>
      </dsp:txXfrm>
    </dsp:sp>
    <dsp:sp modelId="{EB4C508A-7A8E-4A04-BAF7-B3F9E384BBD6}">
      <dsp:nvSpPr>
        <dsp:cNvPr id="0" name=""/>
        <dsp:cNvSpPr/>
      </dsp:nvSpPr>
      <dsp:spPr>
        <a:xfrm>
          <a:off x="4774454" y="3089656"/>
          <a:ext cx="1043999" cy="755996"/>
        </a:xfrm>
        <a:prstGeom prst="ellipse">
          <a:avLst/>
        </a:prstGeom>
        <a:solidFill>
          <a:schemeClr val="accent2">
            <a:shade val="80000"/>
            <a:hueOff val="0"/>
            <a:satOff val="-12008"/>
            <a:lumOff val="1360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700" rIns="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Process</a:t>
          </a:r>
          <a:endParaRPr lang="en-GB" sz="1000" kern="1200" dirty="0"/>
        </a:p>
      </dsp:txBody>
      <dsp:txXfrm>
        <a:off x="4927344" y="3200369"/>
        <a:ext cx="738219" cy="534570"/>
      </dsp:txXfrm>
    </dsp:sp>
    <dsp:sp modelId="{C85CA9C9-6955-480F-A6A3-D71C39AF3892}">
      <dsp:nvSpPr>
        <dsp:cNvPr id="0" name=""/>
        <dsp:cNvSpPr/>
      </dsp:nvSpPr>
      <dsp:spPr>
        <a:xfrm>
          <a:off x="3516600" y="3610676"/>
          <a:ext cx="1043999" cy="755996"/>
        </a:xfrm>
        <a:prstGeom prst="ellipse">
          <a:avLst/>
        </a:prstGeom>
        <a:solidFill>
          <a:schemeClr val="accent2">
            <a:shade val="80000"/>
            <a:hueOff val="0"/>
            <a:satOff val="-16011"/>
            <a:lumOff val="181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700" rIns="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Organisation</a:t>
          </a:r>
          <a:endParaRPr lang="en-GB" sz="1000" kern="1200" dirty="0"/>
        </a:p>
      </dsp:txBody>
      <dsp:txXfrm>
        <a:off x="3669490" y="3721389"/>
        <a:ext cx="738219" cy="534570"/>
      </dsp:txXfrm>
    </dsp:sp>
    <dsp:sp modelId="{281E0976-1664-4E6F-BECD-40401678A30E}">
      <dsp:nvSpPr>
        <dsp:cNvPr id="0" name=""/>
        <dsp:cNvSpPr/>
      </dsp:nvSpPr>
      <dsp:spPr>
        <a:xfrm>
          <a:off x="2258745" y="3089656"/>
          <a:ext cx="1043999" cy="755996"/>
        </a:xfrm>
        <a:prstGeom prst="ellipse">
          <a:avLst/>
        </a:prstGeom>
        <a:solidFill>
          <a:schemeClr val="accent2">
            <a:shade val="80000"/>
            <a:hueOff val="0"/>
            <a:satOff val="-20014"/>
            <a:lumOff val="226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People</a:t>
          </a:r>
          <a:endParaRPr lang="en-GB" sz="1000" kern="1200" dirty="0"/>
        </a:p>
      </dsp:txBody>
      <dsp:txXfrm>
        <a:off x="2411635" y="3200369"/>
        <a:ext cx="738219" cy="534570"/>
      </dsp:txXfrm>
    </dsp:sp>
    <dsp:sp modelId="{C001F824-99B7-4504-AB2F-E3EF24FBCFCC}">
      <dsp:nvSpPr>
        <dsp:cNvPr id="0" name=""/>
        <dsp:cNvSpPr/>
      </dsp:nvSpPr>
      <dsp:spPr>
        <a:xfrm>
          <a:off x="1737725" y="1831801"/>
          <a:ext cx="1043999" cy="755996"/>
        </a:xfrm>
        <a:prstGeom prst="ellipse">
          <a:avLst/>
        </a:prstGeom>
        <a:solidFill>
          <a:schemeClr val="accent2">
            <a:shade val="80000"/>
            <a:hueOff val="0"/>
            <a:satOff val="-24016"/>
            <a:lumOff val="2721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Technology</a:t>
          </a:r>
          <a:endParaRPr lang="en-GB" sz="1000" kern="1200" dirty="0"/>
        </a:p>
      </dsp:txBody>
      <dsp:txXfrm>
        <a:off x="1890615" y="1942514"/>
        <a:ext cx="738219" cy="534570"/>
      </dsp:txXfrm>
    </dsp:sp>
    <dsp:sp modelId="{6171E72A-0999-4EED-845E-8FD8D146735A}">
      <dsp:nvSpPr>
        <dsp:cNvPr id="0" name=""/>
        <dsp:cNvSpPr/>
      </dsp:nvSpPr>
      <dsp:spPr>
        <a:xfrm>
          <a:off x="2258745" y="573947"/>
          <a:ext cx="1043999" cy="755996"/>
        </a:xfrm>
        <a:prstGeom prst="ellipse">
          <a:avLst/>
        </a:prstGeom>
        <a:solidFill>
          <a:schemeClr val="accent2">
            <a:shade val="80000"/>
            <a:hueOff val="0"/>
            <a:satOff val="-28019"/>
            <a:lumOff val="31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Information</a:t>
          </a:r>
          <a:endParaRPr lang="en-GB" sz="1000" kern="1200" dirty="0"/>
        </a:p>
      </dsp:txBody>
      <dsp:txXfrm>
        <a:off x="2411635" y="684660"/>
        <a:ext cx="738219" cy="5345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1FC1D-7DCB-4B6A-BE23-5DD6A186158F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861FA2-706A-4F2D-AACF-036C1783CBC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225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764BD9-0822-4798-8AB1-B0B239A66751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80B57-202C-4400-9B6F-79798561F9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487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954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971600" y="2060848"/>
            <a:ext cx="7488311" cy="40324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DF13-CDD5-4A24-B2FF-2CAED2B413C2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939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780D9-17BF-4E45-BC64-FE0462E50768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989138"/>
            <a:ext cx="7488237" cy="40322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08DB9-4C34-4C71-8CD7-D21314CE677D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142875"/>
            <a:ext cx="1871662" cy="5878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42875"/>
            <a:ext cx="5464175" cy="58785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3E3DF-D6C3-4DDE-9145-24DA3104DD7E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1752600"/>
            <a:ext cx="8077200" cy="441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>
                <a:solidFill>
                  <a:srgbClr val="000000"/>
                </a:solidFill>
              </a:rPr>
              <a:t>EMR Target Operating Model Deliverable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32" name="PwCFirm"/>
          <p:cNvSpPr txBox="1"/>
          <p:nvPr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dirty="0" smtClean="0">
                <a:solidFill>
                  <a:srgbClr val="000000"/>
                </a:solidFill>
                <a:cs typeface="Arial" pitchFamily="34" charset="0"/>
              </a:rPr>
              <a:t>PwC</a:t>
            </a:r>
            <a:endParaRPr lang="en-GB" sz="1000" dirty="0">
              <a:solidFill>
                <a:srgbClr val="000000"/>
              </a:solidFill>
              <a:cs typeface="Arial" pitchFamily="34" charset="0"/>
            </a:endParaRPr>
          </a:p>
        </p:txBody>
      </p:sp>
      <p:cxnSp>
        <p:nvCxnSpPr>
          <p:cNvPr id="15" name="Shape 14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>
                <a:solidFill>
                  <a:srgbClr val="000000"/>
                </a:solidFill>
              </a:rPr>
              <a:t>August 2013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251634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front com"/>
          <p:cNvPicPr>
            <a:picLocks noChangeAspect="1" noChangeArrowheads="1"/>
          </p:cNvPicPr>
          <p:nvPr userDrawn="1"/>
        </p:nvPicPr>
        <p:blipFill>
          <a:blip r:embed="rId2" cstate="print"/>
          <a:srcRect l="8195" t="20126" r="7840" b="7307"/>
          <a:stretch>
            <a:fillRect/>
          </a:stretch>
        </p:blipFill>
        <p:spPr bwMode="auto">
          <a:xfrm>
            <a:off x="0" y="1268760"/>
            <a:ext cx="9144000" cy="5587653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1441450"/>
          </a:xfrm>
        </p:spPr>
        <p:txBody>
          <a:bodyPr/>
          <a:lstStyle>
            <a:lvl1pPr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357563"/>
            <a:ext cx="7775575" cy="12239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2050" name="Picture 2" descr="DECC_CYAN_AW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 noChangeArrowheads="1"/>
          </p:cNvSpPr>
          <p:nvPr userDrawn="1">
            <p:ph type="body" idx="1"/>
          </p:nvPr>
        </p:nvSpPr>
        <p:spPr>
          <a:xfrm>
            <a:off x="900113" y="1844675"/>
            <a:ext cx="6616700" cy="403225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0" lvl="0" indent="0">
              <a:buFontTx/>
              <a:buNone/>
            </a:pPr>
            <a:r>
              <a:rPr lang="en-US" sz="3600" smtClean="0">
                <a:solidFill>
                  <a:srgbClr val="00AEEF"/>
                </a:solidFill>
              </a:rPr>
              <a:t>Click to edit Master text styles</a:t>
            </a:r>
          </a:p>
          <a:p>
            <a:pPr marL="0" lvl="1" indent="0">
              <a:buFontTx/>
              <a:buNone/>
            </a:pPr>
            <a:r>
              <a:rPr lang="en-US" sz="3600" smtClean="0">
                <a:solidFill>
                  <a:srgbClr val="00AEEF"/>
                </a:solidFill>
              </a:rPr>
              <a:t>Second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900113" y="171450"/>
            <a:ext cx="5400675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20197-8F7E-48D7-A60D-B02BE695B8DA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22A1C-96D3-4E15-8521-95E89B73D526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89138"/>
            <a:ext cx="3667125" cy="40322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1989138"/>
            <a:ext cx="3668712" cy="40322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8C568-1BF7-48D5-A23A-79621DDB47D6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A416A-E960-4EE3-B7C2-F22AAFE575D4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80D1A-A9B0-4427-9C47-99FA55197EF9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B30E9-DFF3-4953-9A8F-C6DF0DA84FDB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D9BC5-605B-4AB6-B33D-4AB94BA23A44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ront com"/>
          <p:cNvPicPr>
            <a:picLocks noChangeAspect="1" noChangeArrowheads="1"/>
          </p:cNvPicPr>
          <p:nvPr/>
        </p:nvPicPr>
        <p:blipFill>
          <a:blip r:embed="rId15" cstate="print"/>
          <a:srcRect l="8195" t="20126" r="7840" b="77693"/>
          <a:stretch>
            <a:fillRect/>
          </a:stretch>
        </p:blipFill>
        <p:spPr bwMode="auto">
          <a:xfrm>
            <a:off x="0" y="1268760"/>
            <a:ext cx="9144000" cy="16792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42875"/>
            <a:ext cx="54006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pic>
        <p:nvPicPr>
          <p:cNvPr id="2" name="Picture 2" descr="DECC_CYAN_AW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3"/>
          <p:cNvSpPr txBox="1">
            <a:spLocks/>
          </p:cNvSpPr>
          <p:nvPr/>
        </p:nvSpPr>
        <p:spPr>
          <a:xfrm>
            <a:off x="900113" y="1988840"/>
            <a:ext cx="7488311" cy="403244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700">
                <a:solidFill>
                  <a:srgbClr val="7B797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700">
                <a:solidFill>
                  <a:srgbClr val="7B7979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700">
                <a:solidFill>
                  <a:srgbClr val="7B7979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700">
                <a:solidFill>
                  <a:srgbClr val="7B7979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7B7979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7B7979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7B7979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7B7979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7B7979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A43DA-4DAE-449E-B5CF-FD3E75496403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EMR Collaborative Development</a:t>
            </a:r>
            <a:endParaRPr lang="en-GB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Operating Model Deliverable Discussion Paper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900113" y="4724400"/>
            <a:ext cx="266382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700" dirty="0" smtClean="0">
                <a:solidFill>
                  <a:schemeClr val="bg1"/>
                </a:solidFill>
              </a:rPr>
              <a:t>11 September 2013</a:t>
            </a:r>
            <a:endParaRPr lang="en-GB" sz="17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341315" y="2204864"/>
            <a:ext cx="273630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 smtClean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of the Collaborative Development work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115616" y="3140968"/>
            <a:ext cx="273630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Workshops</a:t>
            </a:r>
          </a:p>
        </p:txBody>
      </p:sp>
      <p:sp>
        <p:nvSpPr>
          <p:cNvPr id="7" name="Rectangle 6"/>
          <p:cNvSpPr/>
          <p:nvPr/>
        </p:nvSpPr>
        <p:spPr>
          <a:xfrm>
            <a:off x="1115616" y="3645024"/>
            <a:ext cx="2736304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Education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Identification of process design questions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Detailed process design</a:t>
            </a:r>
          </a:p>
        </p:txBody>
      </p:sp>
      <p:sp>
        <p:nvSpPr>
          <p:cNvPr id="8" name="Rectangle 7"/>
          <p:cNvSpPr/>
          <p:nvPr/>
        </p:nvSpPr>
        <p:spPr>
          <a:xfrm>
            <a:off x="5148064" y="2420888"/>
            <a:ext cx="273630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Operating Model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41315" y="4293096"/>
            <a:ext cx="273630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 smtClean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48064" y="4509120"/>
            <a:ext cx="273630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Implementation Plan</a:t>
            </a:r>
          </a:p>
        </p:txBody>
      </p:sp>
      <p:cxnSp>
        <p:nvCxnSpPr>
          <p:cNvPr id="13" name="Straight Arrow Connector 12"/>
          <p:cNvCxnSpPr>
            <a:stCxn id="7" idx="3"/>
            <a:endCxn id="8" idx="1"/>
          </p:cNvCxnSpPr>
          <p:nvPr/>
        </p:nvCxnSpPr>
        <p:spPr>
          <a:xfrm flipV="1">
            <a:off x="3851920" y="3032956"/>
            <a:ext cx="1296144" cy="111612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3"/>
            <a:endCxn id="11" idx="1"/>
          </p:cNvCxnSpPr>
          <p:nvPr/>
        </p:nvCxnSpPr>
        <p:spPr>
          <a:xfrm>
            <a:off x="3851920" y="4149080"/>
            <a:ext cx="1296144" cy="9721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4289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“User guides” for the Capacity Market and for Contracts for Difference</a:t>
            </a:r>
          </a:p>
          <a:p>
            <a:r>
              <a:rPr lang="en-GB" dirty="0" smtClean="0"/>
              <a:t>Provides a common, single reference point for delivery partners and stakeholders</a:t>
            </a:r>
          </a:p>
          <a:p>
            <a:r>
              <a:rPr lang="en-GB" dirty="0" smtClean="0"/>
              <a:t>Sign-posts other documents and information sources, including:</a:t>
            </a:r>
          </a:p>
          <a:p>
            <a:pPr lvl="1"/>
            <a:r>
              <a:rPr lang="en-GB" dirty="0" smtClean="0"/>
              <a:t>Rule Books</a:t>
            </a:r>
          </a:p>
          <a:p>
            <a:pPr lvl="1"/>
            <a:r>
              <a:rPr lang="en-GB" dirty="0" smtClean="0"/>
              <a:t>National Grid Operating procedures</a:t>
            </a:r>
          </a:p>
          <a:p>
            <a:r>
              <a:rPr lang="en-GB" dirty="0" smtClean="0"/>
              <a:t>To support implementation and with an enduring value.</a:t>
            </a:r>
          </a:p>
          <a:p>
            <a:r>
              <a:rPr lang="en-GB" dirty="0" smtClean="0"/>
              <a:t>Ideally, the first document read by someone who is new to the arrangements.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Purpose of the Operating Model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620197-8F7E-48D7-A60D-B02BE695B8DA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F831CB-3CE3-4528-B752-065CA608A84F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5245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structure of the Capacity Mechanism Operating Model?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August 2013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BD5762-3BDC-484D-9503-7EA6D5A9A8CE}" type="slidenum">
              <a:rPr lang="en-GB" smtClean="0">
                <a:solidFill>
                  <a:srgbClr val="000000"/>
                </a:solidFill>
              </a:rPr>
              <a:pPr/>
              <a:t>4</a:t>
            </a:fld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180168967"/>
              </p:ext>
            </p:extLst>
          </p:nvPr>
        </p:nvGraphicFramePr>
        <p:xfrm>
          <a:off x="323528" y="1745704"/>
          <a:ext cx="80772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882108" y="1552972"/>
            <a:ext cx="3866356" cy="7239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177800" indent="-177800">
              <a:spcAft>
                <a:spcPts val="0"/>
              </a:spcAft>
              <a:buFont typeface="Arial" pitchFamily="34" charset="0"/>
              <a:buChar char="•"/>
              <a:defRPr sz="1400">
                <a:latin typeface="Georgia" pitchFamily="18" charset="0"/>
              </a:defRPr>
            </a:lvl1pPr>
          </a:lstStyle>
          <a:p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Over arching </a:t>
            </a:r>
            <a:r>
              <a:rPr lang="en-GB" sz="1200" dirty="0">
                <a:solidFill>
                  <a:srgbClr val="000000"/>
                </a:solidFill>
                <a:latin typeface="+mn-lt"/>
              </a:rPr>
              <a:t>diagram and </a:t>
            </a:r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illustration </a:t>
            </a:r>
            <a:r>
              <a:rPr lang="en-GB" sz="1200" dirty="0">
                <a:solidFill>
                  <a:srgbClr val="000000"/>
                </a:solidFill>
                <a:latin typeface="+mn-lt"/>
              </a:rPr>
              <a:t>of how CM </a:t>
            </a:r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works?</a:t>
            </a:r>
          </a:p>
          <a:p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(Pointers to) other high level background information</a:t>
            </a:r>
            <a:endParaRPr lang="en-GB" sz="12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93904" y="4581128"/>
            <a:ext cx="2514600" cy="18002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177800" indent="-177800">
              <a:spcAft>
                <a:spcPts val="900"/>
              </a:spcAft>
              <a:buFont typeface="Arial" pitchFamily="34" charset="0"/>
              <a:buChar char="•"/>
              <a:defRPr sz="1400">
                <a:latin typeface="Georgia" pitchFamily="18" charset="0"/>
              </a:defRPr>
            </a:lvl1pPr>
          </a:lstStyle>
          <a:p>
            <a:pPr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latin typeface="+mn-lt"/>
              </a:rPr>
              <a:t>What processes are required</a:t>
            </a:r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?</a:t>
            </a:r>
          </a:p>
          <a:p>
            <a:pPr>
              <a:spcAft>
                <a:spcPts val="0"/>
              </a:spcAft>
            </a:pPr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What are the interfaces?</a:t>
            </a:r>
          </a:p>
          <a:p>
            <a:pPr>
              <a:spcAft>
                <a:spcPts val="0"/>
              </a:spcAft>
            </a:pPr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Diagram/timeline showing rhythm around auctions and delivery</a:t>
            </a:r>
            <a:endParaRPr lang="en-GB" sz="1200" dirty="0">
              <a:solidFill>
                <a:srgbClr val="000000"/>
              </a:solidFill>
              <a:latin typeface="+mn-lt"/>
            </a:endParaRPr>
          </a:p>
          <a:p>
            <a:pPr>
              <a:spcAft>
                <a:spcPts val="0"/>
              </a:spcAft>
            </a:pPr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Customer journeys/ </a:t>
            </a:r>
            <a:r>
              <a:rPr lang="en-GB" sz="1200" dirty="0">
                <a:solidFill>
                  <a:srgbClr val="000000"/>
                </a:solidFill>
                <a:latin typeface="+mn-lt"/>
              </a:rPr>
              <a:t>worked examples to illustrate the </a:t>
            </a:r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processes</a:t>
            </a:r>
          </a:p>
          <a:p>
            <a:pPr>
              <a:spcAft>
                <a:spcPts val="0"/>
              </a:spcAft>
            </a:pPr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Commercial considerations / consequences?</a:t>
            </a:r>
            <a:endParaRPr lang="en-GB" sz="1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87824" y="6093296"/>
            <a:ext cx="3377886" cy="7049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177800" indent="-177800">
              <a:spcAft>
                <a:spcPts val="0"/>
              </a:spcAft>
              <a:buFont typeface="Arial" pitchFamily="34" charset="0"/>
              <a:buChar char="•"/>
              <a:defRPr sz="1400">
                <a:latin typeface="Georgia" pitchFamily="18" charset="0"/>
              </a:defRPr>
            </a:lvl1pPr>
          </a:lstStyle>
          <a:p>
            <a:r>
              <a:rPr lang="en-GB" sz="1200" dirty="0">
                <a:solidFill>
                  <a:srgbClr val="000000"/>
                </a:solidFill>
                <a:latin typeface="+mn-lt"/>
              </a:rPr>
              <a:t>What organisations are </a:t>
            </a:r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involved (delivery partners &amp; stakeholders)?</a:t>
            </a:r>
            <a:endParaRPr lang="en-GB" sz="1200" dirty="0">
              <a:solidFill>
                <a:srgbClr val="000000"/>
              </a:solidFill>
              <a:latin typeface="+mn-lt"/>
            </a:endParaRPr>
          </a:p>
          <a:p>
            <a:r>
              <a:rPr lang="en-GB" sz="1200" dirty="0">
                <a:solidFill>
                  <a:srgbClr val="000000"/>
                </a:solidFill>
                <a:latin typeface="+mn-lt"/>
              </a:rPr>
              <a:t>What do they deliver?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7476" y="5035027"/>
            <a:ext cx="2292424" cy="4822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177800" indent="-177800">
              <a:spcAft>
                <a:spcPts val="0"/>
              </a:spcAft>
              <a:buFont typeface="Arial" pitchFamily="34" charset="0"/>
              <a:buChar char="•"/>
              <a:defRPr sz="1400">
                <a:latin typeface="Georgia" pitchFamily="18" charset="0"/>
              </a:defRPr>
            </a:lvl1pPr>
          </a:lstStyle>
          <a:p>
            <a:r>
              <a:rPr lang="en-GB" sz="1200" dirty="0">
                <a:solidFill>
                  <a:srgbClr val="000000"/>
                </a:solidFill>
                <a:latin typeface="+mn-lt"/>
              </a:rPr>
              <a:t>What roles are involved?  </a:t>
            </a:r>
          </a:p>
          <a:p>
            <a:r>
              <a:rPr lang="en-GB" sz="1200" dirty="0">
                <a:solidFill>
                  <a:srgbClr val="000000"/>
                </a:solidFill>
                <a:latin typeface="+mn-lt"/>
              </a:rPr>
              <a:t>How do they interact?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5419" y="3501008"/>
            <a:ext cx="2130581" cy="9361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177800" indent="-177800">
              <a:spcAft>
                <a:spcPts val="0"/>
              </a:spcAft>
              <a:buFont typeface="Arial" pitchFamily="34" charset="0"/>
              <a:buChar char="•"/>
              <a:defRPr sz="1400">
                <a:latin typeface="Georgia" pitchFamily="18" charset="0"/>
              </a:defRPr>
            </a:lvl1pPr>
          </a:lstStyle>
          <a:p>
            <a:r>
              <a:rPr lang="en-GB" sz="1200" dirty="0">
                <a:solidFill>
                  <a:srgbClr val="000000"/>
                </a:solidFill>
                <a:latin typeface="+mn-lt"/>
              </a:rPr>
              <a:t>What systems are required?  </a:t>
            </a:r>
            <a:endParaRPr lang="en-GB" sz="1200" dirty="0" smtClean="0">
              <a:solidFill>
                <a:srgbClr val="000000"/>
              </a:solidFill>
              <a:latin typeface="+mn-lt"/>
            </a:endParaRPr>
          </a:p>
          <a:p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Who owns and operates them?</a:t>
            </a:r>
          </a:p>
          <a:p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How </a:t>
            </a:r>
            <a:r>
              <a:rPr lang="en-GB" sz="1200" dirty="0">
                <a:solidFill>
                  <a:srgbClr val="000000"/>
                </a:solidFill>
                <a:latin typeface="+mn-lt"/>
              </a:rPr>
              <a:t>will they interact?  </a:t>
            </a:r>
            <a:endParaRPr lang="en-GB" sz="1200" dirty="0" smtClean="0">
              <a:solidFill>
                <a:srgbClr val="000000"/>
              </a:solidFill>
              <a:latin typeface="+mn-lt"/>
            </a:endParaRPr>
          </a:p>
          <a:p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What </a:t>
            </a:r>
            <a:r>
              <a:rPr lang="en-GB" sz="1200" dirty="0">
                <a:solidFill>
                  <a:srgbClr val="000000"/>
                </a:solidFill>
                <a:latin typeface="+mn-lt"/>
              </a:rPr>
              <a:t>processes do they support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7544" y="2175892"/>
            <a:ext cx="2592288" cy="8210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177800" indent="-177800">
              <a:spcAft>
                <a:spcPts val="0"/>
              </a:spcAft>
              <a:buFont typeface="Arial" pitchFamily="34" charset="0"/>
              <a:buChar char="•"/>
              <a:defRPr sz="1400">
                <a:latin typeface="Georgia" pitchFamily="18" charset="0"/>
              </a:defRPr>
            </a:lvl1pPr>
          </a:lstStyle>
          <a:p>
            <a:r>
              <a:rPr lang="en-GB" sz="1200" dirty="0">
                <a:solidFill>
                  <a:srgbClr val="000000"/>
                </a:solidFill>
                <a:latin typeface="+mn-lt"/>
              </a:rPr>
              <a:t>What are the key pieces of information? </a:t>
            </a:r>
          </a:p>
          <a:p>
            <a:r>
              <a:rPr lang="en-GB" sz="1200" dirty="0">
                <a:solidFill>
                  <a:srgbClr val="000000"/>
                </a:solidFill>
                <a:latin typeface="+mn-lt"/>
              </a:rPr>
              <a:t>What reporting is required?</a:t>
            </a:r>
          </a:p>
          <a:p>
            <a:r>
              <a:rPr lang="en-GB" sz="1200" dirty="0">
                <a:solidFill>
                  <a:srgbClr val="000000"/>
                </a:solidFill>
                <a:latin typeface="+mn-lt"/>
              </a:rPr>
              <a:t>Data </a:t>
            </a:r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analysis</a:t>
            </a:r>
            <a:r>
              <a:rPr lang="en-GB" sz="1200" dirty="0">
                <a:solidFill>
                  <a:srgbClr val="000000"/>
                </a:solidFill>
                <a:latin typeface="+mn-lt"/>
              </a:rPr>
              <a:t>?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300192" y="2370956"/>
            <a:ext cx="2286000" cy="6980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177800" indent="-177800">
              <a:spcAft>
                <a:spcPts val="0"/>
              </a:spcAft>
              <a:buFont typeface="Arial" pitchFamily="34" charset="0"/>
              <a:buChar char="•"/>
              <a:defRPr sz="1400">
                <a:latin typeface="Georgia" pitchFamily="18" charset="0"/>
              </a:defRPr>
            </a:lvl1pPr>
          </a:lstStyle>
          <a:p>
            <a:r>
              <a:rPr lang="en-GB" sz="1200" dirty="0">
                <a:solidFill>
                  <a:srgbClr val="000000"/>
                </a:solidFill>
                <a:latin typeface="+mn-lt"/>
              </a:rPr>
              <a:t>What are the legal and regulatory frameworks that support </a:t>
            </a:r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CM?</a:t>
            </a:r>
            <a:endParaRPr lang="en-GB" sz="12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04248" y="3429000"/>
            <a:ext cx="2177480" cy="6980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177800" indent="-177800">
              <a:spcAft>
                <a:spcPts val="0"/>
              </a:spcAft>
              <a:buFont typeface="Arial" pitchFamily="34" charset="0"/>
              <a:buChar char="•"/>
              <a:defRPr sz="1400">
                <a:latin typeface="Georgia" pitchFamily="18" charset="0"/>
              </a:defRPr>
            </a:lvl1pPr>
          </a:lstStyle>
          <a:p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What is the flow of money ?  - funding of the CM and flow through the CM</a:t>
            </a:r>
          </a:p>
          <a:p>
            <a:r>
              <a:rPr lang="en-GB" sz="1200" dirty="0" smtClean="0">
                <a:solidFill>
                  <a:srgbClr val="000000"/>
                </a:solidFill>
                <a:latin typeface="+mn-lt"/>
              </a:rPr>
              <a:t>Illustrative diagram/flow chart</a:t>
            </a:r>
            <a:endParaRPr lang="en-GB" sz="12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188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Collaborative Development workshops will provide process inputs</a:t>
            </a:r>
          </a:p>
          <a:p>
            <a:pPr lvl="1"/>
            <a:r>
              <a:rPr lang="en-GB" dirty="0" smtClean="0"/>
              <a:t>Issues and questions identified during the workshop will be used to inform example customer journeys and other elements of the Operating Models</a:t>
            </a:r>
          </a:p>
          <a:p>
            <a:r>
              <a:rPr lang="en-GB" dirty="0" smtClean="0"/>
              <a:t>Customer Journeys </a:t>
            </a:r>
          </a:p>
          <a:p>
            <a:pPr lvl="1"/>
            <a:r>
              <a:rPr lang="en-GB" dirty="0" smtClean="0"/>
              <a:t>Initial brainstorming sessions with delivery partners</a:t>
            </a:r>
          </a:p>
          <a:p>
            <a:pPr lvl="1"/>
            <a:r>
              <a:rPr lang="en-GB" dirty="0" smtClean="0"/>
              <a:t>Socialised with stakeholders through workshops in October / November (to be scheduled)</a:t>
            </a:r>
          </a:p>
          <a:p>
            <a:r>
              <a:rPr lang="en-GB" dirty="0" smtClean="0"/>
              <a:t>Collaborative working with delivery partners to inform areas such as technology and infrastructure</a:t>
            </a:r>
          </a:p>
          <a:p>
            <a:r>
              <a:rPr lang="en-GB" dirty="0"/>
              <a:t>Socialisation and challenge sessions with steering group and stakeholders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Approach to development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620197-8F7E-48D7-A60D-B02BE695B8DA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F831CB-3CE3-4528-B752-065CA608A84F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15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plan to implement the operating model</a:t>
            </a:r>
          </a:p>
          <a:p>
            <a:r>
              <a:rPr lang="en-GB" dirty="0" smtClean="0"/>
              <a:t>Will bring together</a:t>
            </a:r>
          </a:p>
          <a:p>
            <a:pPr lvl="1"/>
            <a:r>
              <a:rPr lang="en-GB" dirty="0" smtClean="0"/>
              <a:t>Implementation approach</a:t>
            </a:r>
          </a:p>
          <a:p>
            <a:pPr lvl="1"/>
            <a:r>
              <a:rPr lang="en-GB" dirty="0" smtClean="0"/>
              <a:t>Key activities</a:t>
            </a:r>
          </a:p>
          <a:p>
            <a:pPr lvl="1"/>
            <a:r>
              <a:rPr lang="en-GB" dirty="0" smtClean="0"/>
              <a:t>Key milestones and dependencies</a:t>
            </a:r>
          </a:p>
          <a:p>
            <a:pPr lvl="1"/>
            <a:r>
              <a:rPr lang="en-GB" dirty="0" smtClean="0"/>
              <a:t>Issues, risks and assumptions</a:t>
            </a:r>
          </a:p>
          <a:p>
            <a:pPr lvl="1"/>
            <a:r>
              <a:rPr lang="en-GB" dirty="0" smtClean="0"/>
              <a:t>Implementation management including reporting and progress tracking</a:t>
            </a:r>
          </a:p>
          <a:p>
            <a:r>
              <a:rPr lang="en-GB" dirty="0" smtClean="0"/>
              <a:t>Initial drafts prepared by DECC and Delivery Partners</a:t>
            </a:r>
          </a:p>
          <a:p>
            <a:r>
              <a:rPr lang="en-GB" dirty="0" smtClean="0"/>
              <a:t>Socialisation and challenge sessions with steering group and stakeholders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Implementation Plan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620197-8F7E-48D7-A60D-B02BE695B8DA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F831CB-3CE3-4528-B752-065CA608A84F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997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Early output - indicative timeline for the demand curve, pre-qualification  and auction processes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620197-8F7E-48D7-A60D-B02BE695B8DA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F831CB-3CE3-4528-B752-065CA608A84F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21" name="Text Placeholder 4"/>
          <p:cNvSpPr>
            <a:spLocks noGrp="1"/>
          </p:cNvSpPr>
          <p:nvPr>
            <p:ph type="body" idx="1"/>
          </p:nvPr>
        </p:nvSpPr>
        <p:spPr>
          <a:xfrm>
            <a:off x="1267668" y="2348731"/>
            <a:ext cx="6616700" cy="1368301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>
                <a:solidFill>
                  <a:schemeClr val="tx1"/>
                </a:solidFill>
              </a:rPr>
              <a:t>This timeline will be discussed at the first wash-up session.  We will provide the Steering Group with a summary of these discussions.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62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GB" dirty="0" smtClean="0"/>
              <a:t>Does the scope of the proposed Operating Model document look appropriate?</a:t>
            </a:r>
          </a:p>
          <a:p>
            <a:pPr>
              <a:buFont typeface="+mj-lt"/>
              <a:buAutoNum type="arabicPeriod"/>
            </a:pPr>
            <a:r>
              <a:rPr lang="en-GB" dirty="0" smtClean="0"/>
              <a:t>At what point would industry like to see the </a:t>
            </a:r>
            <a:r>
              <a:rPr lang="en-GB" u="sng" dirty="0" smtClean="0"/>
              <a:t>final</a:t>
            </a:r>
            <a:r>
              <a:rPr lang="en-GB" dirty="0" smtClean="0"/>
              <a:t> Operating Model (bearing </a:t>
            </a:r>
            <a:r>
              <a:rPr lang="en-GB" dirty="0"/>
              <a:t>in mind the October consultation </a:t>
            </a:r>
            <a:r>
              <a:rPr lang="en-GB" dirty="0" smtClean="0"/>
              <a:t>process, </a:t>
            </a:r>
            <a:r>
              <a:rPr lang="en-GB" dirty="0"/>
              <a:t>and </a:t>
            </a:r>
            <a:r>
              <a:rPr lang="en-GB" dirty="0" smtClean="0"/>
              <a:t>that </a:t>
            </a:r>
            <a:r>
              <a:rPr lang="en-GB" dirty="0"/>
              <a:t>drafts of the Operating </a:t>
            </a:r>
            <a:r>
              <a:rPr lang="en-GB" dirty="0" smtClean="0"/>
              <a:t>Model </a:t>
            </a:r>
            <a:r>
              <a:rPr lang="en-GB" dirty="0"/>
              <a:t>will be made available in the period up to </a:t>
            </a:r>
            <a:r>
              <a:rPr lang="en-GB" dirty="0" smtClean="0"/>
              <a:t>December</a:t>
            </a:r>
            <a:r>
              <a:rPr lang="en-GB" dirty="0"/>
              <a:t>)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 for the Steering Group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620197-8F7E-48D7-A60D-B02BE695B8DA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F831CB-3CE3-4528-B752-065CA608A84F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109401"/>
      </p:ext>
    </p:extLst>
  </p:cSld>
  <p:clrMapOvr>
    <a:masterClrMapping/>
  </p:clrMapOvr>
</p:sld>
</file>

<file path=ppt/theme/theme1.xml><?xml version="1.0" encoding="utf-8"?>
<a:theme xmlns:a="http://schemas.openxmlformats.org/drawingml/2006/main" name="DECC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42F145830E9C4DA7DD0FA0AD8C4B35" ma:contentTypeVersion="1" ma:contentTypeDescription="Create a new document." ma:contentTypeScope="" ma:versionID="d70ea42bf5a6953fb7cdec4cf43ec2f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C81D83E-7048-4DF7-98E0-478FE3EC3874}">
  <ds:schemaRefs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sharepoint/v3"/>
    <ds:schemaRef ds:uri="http://purl.org/dc/elements/1.1/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5C7BC61-22B6-46C7-83D4-7ADE0D6EE2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F335D8D-1603-423B-BDD6-6F3BC4F9227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DECC Template</Template>
  <TotalTime>1778</TotalTime>
  <Words>499</Words>
  <Application>Microsoft Office PowerPoint</Application>
  <PresentationFormat>On-screen Show (4:3)</PresentationFormat>
  <Paragraphs>86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DECC Template</vt:lpstr>
      <vt:lpstr>EMR Collaborative Development</vt:lpstr>
      <vt:lpstr>Overview of the Collaborative Development work</vt:lpstr>
      <vt:lpstr>Purpose of the Operating Model</vt:lpstr>
      <vt:lpstr>What is the structure of the Capacity Mechanism Operating Model?</vt:lpstr>
      <vt:lpstr>Approach to development</vt:lpstr>
      <vt:lpstr>Implementation Plan</vt:lpstr>
      <vt:lpstr>Early output - indicative timeline for the demand curve, pre-qualification  and auction processes</vt:lpstr>
      <vt:lpstr>Questions for the Steering Group</vt:lpstr>
    </vt:vector>
  </TitlesOfParts>
  <Company>PricewaterhouseCoopers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EMR Collaborative Development</dc:title>
  <dc:creator>Lesley Potts</dc:creator>
  <cp:lastModifiedBy>Avery Lawrence (Energy Markets &amp; Networks)</cp:lastModifiedBy>
  <cp:revision>14</cp:revision>
  <cp:lastPrinted>2013-09-06T11:25:16Z</cp:lastPrinted>
  <dcterms:created xsi:type="dcterms:W3CDTF">2013-08-27T15:34:05Z</dcterms:created>
  <dcterms:modified xsi:type="dcterms:W3CDTF">2013-09-13T15:26:59Z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0x010100DA42F145830E9C4DA7DD0FA0AD8C4B35</vt:lpwstr>
  </property>
</Properties>
</file>